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5D89-C599-4D4B-8CAE-F8D79DB54E01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7C0-AB00-4156-BE02-47C43F8E8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5D89-C599-4D4B-8CAE-F8D79DB54E01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7C0-AB00-4156-BE02-47C43F8E8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5D89-C599-4D4B-8CAE-F8D79DB54E01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7C0-AB00-4156-BE02-47C43F8E8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5D89-C599-4D4B-8CAE-F8D79DB54E01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7C0-AB00-4156-BE02-47C43F8E8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5D89-C599-4D4B-8CAE-F8D79DB54E01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7C0-AB00-4156-BE02-47C43F8E8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5D89-C599-4D4B-8CAE-F8D79DB54E01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7C0-AB00-4156-BE02-47C43F8E8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5D89-C599-4D4B-8CAE-F8D79DB54E01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7C0-AB00-4156-BE02-47C43F8E8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5D89-C599-4D4B-8CAE-F8D79DB54E01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7C0-AB00-4156-BE02-47C43F8E8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5D89-C599-4D4B-8CAE-F8D79DB54E01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7C0-AB00-4156-BE02-47C43F8E8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5D89-C599-4D4B-8CAE-F8D79DB54E01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7C0-AB00-4156-BE02-47C43F8E8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5D89-C599-4D4B-8CAE-F8D79DB54E01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7C0-AB00-4156-BE02-47C43F8E8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65D89-C599-4D4B-8CAE-F8D79DB54E01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A7C0-AB00-4156-BE02-47C43F8E83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«БУДЬ ЗДОРОВЫМ! ТАНЦУЙ!»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500966"/>
            <a:ext cx="64008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45" name="Picture 21" descr="C:\Users\Одаренка\Desktop\Новая папка\image-21-06-16-06-07-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572000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46" name="Picture 22" descr="C:\Users\Одаренка\Desktop\Новая папка\image-21-06-16-06-07-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4286248" cy="3214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47" name="Picture 23" descr="C:\Users\Одаренка\Desktop\38cf0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142984"/>
            <a:ext cx="2143140" cy="2094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«БУДЬ ЗДОРОВЫМ! ТАНЦУЙ!»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Содержимое 4" descr="image-21-06-16-06-07-8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4500594" cy="337544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Содержимое 5" descr="image-21-06-16-06-07-10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19626" y="3286124"/>
            <a:ext cx="4324352" cy="324326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0" name="Picture 2" descr="C:\Users\Одаренка\Desktop\38cf0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623613"/>
            <a:ext cx="2286016" cy="2234387"/>
          </a:xfrm>
          <a:prstGeom prst="rect">
            <a:avLst/>
          </a:prstGeom>
          <a:noFill/>
        </p:spPr>
      </p:pic>
      <p:pic>
        <p:nvPicPr>
          <p:cNvPr id="2051" name="Picture 3" descr="C:\Users\Одаренка\Desktop\b3UH2b7Abb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071546"/>
            <a:ext cx="3214710" cy="2038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bluetooth\IMG_20160621_1110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375422"/>
          </a:xfrm>
          <a:prstGeom prst="rect">
            <a:avLst/>
          </a:prstGeom>
          <a:noFill/>
        </p:spPr>
      </p:pic>
      <p:pic>
        <p:nvPicPr>
          <p:cNvPr id="4100" name="Picture 4" descr="E:\bluetooth\IMG_20160621_111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75421"/>
            <a:ext cx="4643438" cy="3482579"/>
          </a:xfrm>
          <a:prstGeom prst="rect">
            <a:avLst/>
          </a:prstGeom>
          <a:noFill/>
        </p:spPr>
      </p:pic>
      <p:pic>
        <p:nvPicPr>
          <p:cNvPr id="4102" name="Picture 6" descr="http://gelcbs.gelen.kultura23.ru/assets/uploads/posters/u-136_a7de3-.jp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7166"/>
            <a:ext cx="2966889" cy="2714644"/>
          </a:xfrm>
          <a:prstGeom prst="rect">
            <a:avLst/>
          </a:prstGeom>
          <a:noFill/>
        </p:spPr>
      </p:pic>
      <p:pic>
        <p:nvPicPr>
          <p:cNvPr id="4104" name="Picture 8" descr="http://reporter-ua.com/sites/default/files/styles/220x175/public/uploads/photos/main/KinderundJugend.jpg?itok=LSAyf7s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14752"/>
            <a:ext cx="3214710" cy="2939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«БУДЬ ЗДОРОВЫМ! ТАНЦУЙ!» </vt:lpstr>
      <vt:lpstr>«БУДЬ ЗДОРОВЫМ! ТАНЦУЙ!»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«БУДЬ ЗДОРОВЫМ! ТАНЦУЙ!</dc:title>
  <dc:creator>Одаренка</dc:creator>
  <cp:lastModifiedBy>User</cp:lastModifiedBy>
  <cp:revision>5</cp:revision>
  <dcterms:created xsi:type="dcterms:W3CDTF">2016-06-21T15:24:48Z</dcterms:created>
  <dcterms:modified xsi:type="dcterms:W3CDTF">2016-06-23T15:47:15Z</dcterms:modified>
</cp:coreProperties>
</file>